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9" r:id="rId4"/>
    <p:sldId id="258" r:id="rId5"/>
    <p:sldId id="257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>
        <p:scale>
          <a:sx n="33" d="100"/>
          <a:sy n="33" d="100"/>
        </p:scale>
        <p:origin x="81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10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10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10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11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at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7" name="Información del dat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dato</a:t>
            </a:r>
          </a:p>
        </p:txBody>
      </p:sp>
      <p:sp>
        <p:nvSpPr>
          <p:cNvPr id="12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3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, y video en vivo (pequeñ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72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7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, y video en viv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2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9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Mesa de trabajo 1.jpg" descr="Mesa de trabajo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56E32E4-EA50-F1ED-4665-A9EDDB5B05D8}"/>
              </a:ext>
            </a:extLst>
          </p:cNvPr>
          <p:cNvSpPr txBox="1"/>
          <p:nvPr/>
        </p:nvSpPr>
        <p:spPr>
          <a:xfrm>
            <a:off x="11235404" y="1441999"/>
            <a:ext cx="12745474" cy="31172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8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OUTERSANS-BLACK" panose="02000505000000020004" pitchFamily="50" charset="0"/>
              </a:rPr>
              <a:t>REFERENCIA VISUAL DE EVENTOS</a:t>
            </a:r>
            <a:endParaRPr kumimoji="0" lang="es-CO" sz="8800" b="1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MADEOUTERSANS-BLACK" panose="02000505000000020004" pitchFamily="50" charset="0"/>
              <a:sym typeface="Helvetica Neue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5584-73D7-62B5-1572-D473FEE70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Mesa de trabajo 3 copia 2.jpg" descr="Mesa de trabajo 3 copia 2.jpg">
            <a:extLst>
              <a:ext uri="{FF2B5EF4-FFF2-40B4-BE49-F238E27FC236}">
                <a16:creationId xmlns:a16="http://schemas.microsoft.com/office/drawing/2014/main" id="{3FC8942E-DD38-45CE-B285-0BACE8478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44706" y="0"/>
            <a:ext cx="28254859" cy="1589335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2862C9F-4355-26AC-6F79-51A0C0D4300C}"/>
              </a:ext>
            </a:extLst>
          </p:cNvPr>
          <p:cNvSpPr txBox="1"/>
          <p:nvPr/>
        </p:nvSpPr>
        <p:spPr>
          <a:xfrm>
            <a:off x="1206500" y="876391"/>
            <a:ext cx="15105216" cy="15937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6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OUTERSANS-BLACK" panose="02000505000000020004" pitchFamily="50" charset="0"/>
              </a:rPr>
              <a:t>REFERENCIA VISUAL DE EVENTOS BETPLAY</a:t>
            </a:r>
            <a:endParaRPr kumimoji="0" lang="es-CO" sz="6600" b="1" i="0" u="none" strike="noStrike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MADEOUTERSANS-BLACK" panose="02000505000000020004" pitchFamily="50" charset="0"/>
              <a:sym typeface="Helvetica Neue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10487C75-B40C-E3CB-B592-FBCFD8E0A64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206500" y="4940322"/>
            <a:ext cx="12700000" cy="252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762A25E-7F1D-E49A-0C59-7A92C87B3031}"/>
              </a:ext>
            </a:extLst>
          </p:cNvPr>
          <p:cNvSpPr txBox="1"/>
          <p:nvPr/>
        </p:nvSpPr>
        <p:spPr>
          <a:xfrm>
            <a:off x="1206500" y="2560769"/>
            <a:ext cx="14478574" cy="15937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6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MADEOUTERSANS-BLACK" panose="02000505000000020004" pitchFamily="50" charset="0"/>
                <a:sym typeface="Helvetica Neue"/>
              </a:rPr>
              <a:t>SOFA Y COMICON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EB0AF29-13C1-BBEA-0391-285FCA9758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37" y="9409915"/>
            <a:ext cx="7229475" cy="489585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15F3195-2E6B-DA2E-7AEB-2782E01DC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053" y="4316227"/>
            <a:ext cx="5295900" cy="458152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A5B5A46-28E5-578B-B626-A18207DB19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37" y="4316227"/>
            <a:ext cx="7296150" cy="486727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A111C2F-A8BB-E89C-4807-F79E5367D0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053" y="9521847"/>
            <a:ext cx="81057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8634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FE585-0FBF-FED9-AF07-E856B2C9B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Mesa de trabajo 3 copia 2.jpg" descr="Mesa de trabajo 3 copia 2.jpg">
            <a:extLst>
              <a:ext uri="{FF2B5EF4-FFF2-40B4-BE49-F238E27FC236}">
                <a16:creationId xmlns:a16="http://schemas.microsoft.com/office/drawing/2014/main" id="{C3429937-ACF0-D527-7104-3DDD2F94E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D1AB7C5-AD61-27AA-8675-04CBC2655D62}"/>
              </a:ext>
            </a:extLst>
          </p:cNvPr>
          <p:cNvSpPr txBox="1"/>
          <p:nvPr/>
        </p:nvSpPr>
        <p:spPr>
          <a:xfrm>
            <a:off x="1206500" y="876391"/>
            <a:ext cx="15685074" cy="15937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6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OUTERSANS-BLACK" panose="02000505000000020004" pitchFamily="50" charset="0"/>
              </a:rPr>
              <a:t>REFERENCIA VISUAL DE EVENTOS BETPLAY</a:t>
            </a:r>
            <a:endParaRPr kumimoji="0" lang="es-CO" sz="6600" b="1" i="0" u="none" strike="noStrike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MADEOUTERSANS-BLACK" panose="02000505000000020004" pitchFamily="50" charset="0"/>
              <a:sym typeface="Helvetica Neue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70D8826-7EC5-5CE1-3E83-FAD7384F1CE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206500" y="4940322"/>
            <a:ext cx="12700000" cy="252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9A829F8-751D-D5C2-517C-329DA83925A0}"/>
              </a:ext>
            </a:extLst>
          </p:cNvPr>
          <p:cNvSpPr txBox="1"/>
          <p:nvPr/>
        </p:nvSpPr>
        <p:spPr>
          <a:xfrm>
            <a:off x="1206500" y="2560769"/>
            <a:ext cx="14478574" cy="15937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6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MADEOUTERSANS-BLACK" panose="02000505000000020004" pitchFamily="50" charset="0"/>
                <a:sym typeface="Helvetica Neue"/>
              </a:rPr>
              <a:t>CORDILLERA 2024 Y 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681B673-B16A-CCDF-1081-963E90BFD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6240" y="7608632"/>
            <a:ext cx="7856927" cy="523097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41558E7-2BC7-4C44-F215-34A1F8EAA1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4794528"/>
            <a:ext cx="8286892" cy="446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83268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80CDA-714A-EFBB-56E7-7354EB9B5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Mesa de trabajo 3 copia 2.jpg" descr="Mesa de trabajo 3 copia 2.jpg">
            <a:extLst>
              <a:ext uri="{FF2B5EF4-FFF2-40B4-BE49-F238E27FC236}">
                <a16:creationId xmlns:a16="http://schemas.microsoft.com/office/drawing/2014/main" id="{A570822E-8B10-B01C-847B-31C217049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D66ACB5-23E6-14B9-4014-0D6FAD00C6BF}"/>
              </a:ext>
            </a:extLst>
          </p:cNvPr>
          <p:cNvSpPr txBox="1"/>
          <p:nvPr/>
        </p:nvSpPr>
        <p:spPr>
          <a:xfrm>
            <a:off x="1206500" y="876391"/>
            <a:ext cx="15400184" cy="15937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6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OUTERSANS-BLACK" panose="02000505000000020004" pitchFamily="50" charset="0"/>
              </a:rPr>
              <a:t>REFERENCIA VISUAL DE EVENTOS BETPLAY</a:t>
            </a:r>
            <a:endParaRPr kumimoji="0" lang="es-CO" sz="6600" b="1" i="0" u="none" strike="noStrike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MADEOUTERSANS-BLACK" panose="02000505000000020004" pitchFamily="50" charset="0"/>
              <a:sym typeface="Helvetica Neue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1BD1D8F9-027B-080C-22C4-697A02C8FC0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206500" y="4940322"/>
            <a:ext cx="12700000" cy="252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D86E1DC-9EFC-CD4D-B39B-BA1A7C27FD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00" y="4962525"/>
            <a:ext cx="11229975" cy="588645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BAAE549-51F6-0E78-CA91-2D7F1FA8EBFF}"/>
              </a:ext>
            </a:extLst>
          </p:cNvPr>
          <p:cNvSpPr txBox="1"/>
          <p:nvPr/>
        </p:nvSpPr>
        <p:spPr>
          <a:xfrm>
            <a:off x="1206500" y="2560769"/>
            <a:ext cx="14478574" cy="15937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6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MADEOUTERSANS-BLACK" panose="02000505000000020004" pitchFamily="50" charset="0"/>
                <a:sym typeface="Helvetica Neue"/>
              </a:rPr>
              <a:t>FE</a:t>
            </a:r>
            <a:r>
              <a:rPr lang="es-CO" sz="6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OUTERSANS-BLACK" panose="02000505000000020004" pitchFamily="50" charset="0"/>
              </a:rPr>
              <a:t>P 2024</a:t>
            </a:r>
            <a:endParaRPr kumimoji="0" lang="es-CO" sz="6600" b="1" i="0" u="none" strike="noStrike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MADEOUTERSANS-BLACK" panose="02000505000000020004" pitchFamily="50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82031892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Mesa de trabajo 3 copia 2.jpg" descr="Mesa de trabajo 3 copia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8ED6BB3-EEEF-4BC4-8881-F13E19703094}"/>
              </a:ext>
            </a:extLst>
          </p:cNvPr>
          <p:cNvSpPr txBox="1"/>
          <p:nvPr/>
        </p:nvSpPr>
        <p:spPr>
          <a:xfrm>
            <a:off x="1206499" y="876391"/>
            <a:ext cx="15459177" cy="15937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O" sz="6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DEOUTERSANS-BLACK" panose="02000505000000020004" pitchFamily="50" charset="0"/>
              </a:rPr>
              <a:t>REFERENCIA VISUAL DE EVENTOS BETPLAY</a:t>
            </a:r>
            <a:endParaRPr kumimoji="0" lang="es-CO" sz="6600" b="1" i="0" u="none" strike="noStrike" cap="none" spc="0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MADEOUTERSANS-BLACK" panose="02000505000000020004" pitchFamily="50" charset="0"/>
              <a:sym typeface="Helvetica Neue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6192C60D-7B79-4531-98C1-207CC744B13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206500" y="4940322"/>
            <a:ext cx="12700000" cy="252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97477D3E-E4F1-FBF4-88DA-A2A3640519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4743450"/>
            <a:ext cx="7849041" cy="415372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622AAFA2-A681-0A90-881D-CE80FF23D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7961" y="8144333"/>
            <a:ext cx="9826805" cy="4890171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C70EC235-913D-7177-6995-47D407B0F171}"/>
              </a:ext>
            </a:extLst>
          </p:cNvPr>
          <p:cNvSpPr txBox="1"/>
          <p:nvPr/>
        </p:nvSpPr>
        <p:spPr>
          <a:xfrm>
            <a:off x="1206500" y="2560769"/>
            <a:ext cx="14478574" cy="15937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CO" sz="6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MADEOUTERSANS-BLACK" panose="02000505000000020004" pitchFamily="50" charset="0"/>
                <a:sym typeface="Helvetica Neue"/>
              </a:rPr>
              <a:t>FESTIVAL DEL AMOR Y OKTOBERFEST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</TotalTime>
  <Words>38</Words>
  <Application>Microsoft Office PowerPoint</Application>
  <PresentationFormat>Personalizado</PresentationFormat>
  <Paragraphs>9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Helvetica Neue</vt:lpstr>
      <vt:lpstr>Helvetica Neue Medium</vt:lpstr>
      <vt:lpstr>MADEOUTERSANS-BLACK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David Felipe Ramirez Piernagorda</dc:creator>
  <cp:lastModifiedBy>Maria Camila Ramirez Mejia</cp:lastModifiedBy>
  <cp:revision>56</cp:revision>
  <dcterms:modified xsi:type="dcterms:W3CDTF">2026-03-24T19:36:44Z</dcterms:modified>
</cp:coreProperties>
</file>